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75" r:id="rId4"/>
    <p:sldId id="276" r:id="rId5"/>
    <p:sldId id="259" r:id="rId6"/>
    <p:sldId id="257" r:id="rId7"/>
    <p:sldId id="256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D03A-D39C-46E3-8F31-2648288FC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3AA60-8E92-4711-B450-561C89FCA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089F2-3609-480F-B2BA-BABCB3957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21463-39EF-4745-805A-57064AC7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EA01E-7359-423D-AE48-275F906A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07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22F4-6E75-4253-BB79-559F040F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D65B6-2311-4078-B86F-FADCCDEF2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6AEC6-0B4E-49EB-91F3-0E9457E0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57702-CC73-4A87-B213-6891FBB3A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89CB-878A-4254-A2AB-82B8E691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9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C5D2E-0DB5-4FC6-ABB7-7D3E1D495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0B72A-F1C5-47DB-B28E-E79649498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9403-B99B-431E-AD71-8775FD85B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897ED-A55A-414B-8743-5831CE724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4AC5-8080-4F60-A4D0-13834675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74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51D9-56BB-480C-9D2F-10335D88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3273E-62B4-45E7-9133-939292ACE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D686A-6DCA-4C1A-943E-3793DDA5E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62B85-2C87-486E-8C03-858A546B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1E295-52CA-4AAB-9714-94E6DFA1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07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7689-9E29-4AF3-8B42-E581C5C2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4896A-1894-46AE-A410-B9106CC0D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E5C9C-69AB-48E0-8368-5FB6DC1C8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8EAA-D9F6-41B7-BA14-DF1E2E5F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693DD-2A24-43BB-A3F6-D6D69C8C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25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49ED-FA25-4BC3-B987-B8C0ECE7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E36AF-508B-4CD5-A9C7-42DB4618E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17874-AD74-48BA-81CE-CC30A7DE3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DC3BC-C621-434E-AC5C-01FD1FA0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D3B42-B000-4519-B692-C161121A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92A2C-8BBB-4D76-B7DB-F183F260E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33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7EE0-637B-442C-B72C-7CB1AA6E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4C5AB-2B84-47B5-83D3-457662DB8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341BAA-D53A-4310-9462-1E41FFB37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26118-5C8C-4DEF-B329-685D3C7CF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53CB9-C274-4B7E-A87F-992128D9C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99823-2949-45CF-8FDE-15780A0B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78682-D426-4D8B-88E2-287D296B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BFB70-CDBC-4D4C-BCC2-A414FB8E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83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B902-E0CF-4BB6-AF91-6F726BB0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92FDFB-648A-4120-8D07-BE29D817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EE574-C9A0-438F-9450-BCD734A3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9C631-1D9D-4173-ABAB-A6768620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04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ED6EC2-AF1A-48D8-8A55-720FDC33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FB4DA-9CFD-4D75-AE0D-F2958BFF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04FBF-8B73-4735-A559-B30564D1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49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FE4A-14A4-4C2B-B584-52A0D181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6F7F1-0254-4D7B-965F-CF8AD2B2B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B43E7-7D69-4AD1-B1B9-A96308C72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0EA60-AB43-4D00-8F5F-6A1BD46D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A6FE5-8D5B-4879-9F79-A412F0573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D986D-A527-4CCB-A0C6-B2921625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52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520D-DC83-460E-86B7-35FFCAAB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77218-E8D8-4529-A0B5-E36B4A337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2042B-109F-4504-917E-E0DF30C66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7A9B2-3D9F-4CB4-87B3-9995153C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8EC3F-8113-4838-8AB8-9A15CB76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D65F2-8B1E-4CA7-8565-424437BA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890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683F9C-DE03-4AE4-8F8E-D86476D5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5A321-0BD0-47AB-A2FD-8819E47D1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8D3-5912-4ACD-A169-A18887A95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D1A50-F41E-4938-AD9A-77A9F77E37DC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168E7-AE16-472B-AED8-26B492E42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FA92B-C208-4286-9C3A-DDAC8D47E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47C54-1713-47CE-AB0A-40A8E9BE7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07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C51C88-7E9B-4899-9FF3-F59EB7EB3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3" y="200294"/>
            <a:ext cx="5244407" cy="14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7E2B6-617E-4250-975B-94F2A1A1F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89" t="24823" r="1034" b="23121"/>
          <a:stretch/>
        </p:blipFill>
        <p:spPr>
          <a:xfrm>
            <a:off x="223735" y="214008"/>
            <a:ext cx="2531844" cy="38716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2D8588-0CB5-4C93-8550-4B58D52EFB82}"/>
              </a:ext>
            </a:extLst>
          </p:cNvPr>
          <p:cNvSpPr/>
          <p:nvPr/>
        </p:nvSpPr>
        <p:spPr>
          <a:xfrm>
            <a:off x="340469" y="1605063"/>
            <a:ext cx="1303505" cy="204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131B9D-F921-488C-8D95-EC05B6139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9" t="22128" r="65041" b="38582"/>
          <a:stretch/>
        </p:blipFill>
        <p:spPr>
          <a:xfrm>
            <a:off x="3054484" y="214007"/>
            <a:ext cx="3968886" cy="31500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33F36B-5320-433C-9E42-9DA8D6A1F3BA}"/>
              </a:ext>
            </a:extLst>
          </p:cNvPr>
          <p:cNvSpPr/>
          <p:nvPr/>
        </p:nvSpPr>
        <p:spPr>
          <a:xfrm>
            <a:off x="3054484" y="1261351"/>
            <a:ext cx="1303505" cy="265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51EA16-7411-4285-92E2-DE49998D827A}"/>
              </a:ext>
            </a:extLst>
          </p:cNvPr>
          <p:cNvSpPr/>
          <p:nvPr/>
        </p:nvSpPr>
        <p:spPr>
          <a:xfrm>
            <a:off x="5346968" y="2175754"/>
            <a:ext cx="859279" cy="285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A81A03-B7A9-4DCA-A6F3-D90508DC3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55" t="25106" r="1034" b="22979"/>
          <a:stretch/>
        </p:blipFill>
        <p:spPr>
          <a:xfrm>
            <a:off x="7122264" y="214007"/>
            <a:ext cx="2507028" cy="38716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DF66F9A-12A4-4F31-8733-1A58CB47AC3F}"/>
              </a:ext>
            </a:extLst>
          </p:cNvPr>
          <p:cNvSpPr/>
          <p:nvPr/>
        </p:nvSpPr>
        <p:spPr>
          <a:xfrm>
            <a:off x="7234135" y="1581528"/>
            <a:ext cx="1303505" cy="204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73327-0BA6-449E-BDB3-4C34560AD445}"/>
              </a:ext>
            </a:extLst>
          </p:cNvPr>
          <p:cNvSpPr/>
          <p:nvPr/>
        </p:nvSpPr>
        <p:spPr>
          <a:xfrm>
            <a:off x="3044756" y="204279"/>
            <a:ext cx="6594264" cy="3881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37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0F489-E649-4E6F-AAE7-48C19E1EB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" t="22412" r="10432" b="19858"/>
          <a:stretch/>
        </p:blipFill>
        <p:spPr>
          <a:xfrm>
            <a:off x="223736" y="204279"/>
            <a:ext cx="11770468" cy="49746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BAEA35-694C-4CF8-985B-9CBAEF6446B5}"/>
              </a:ext>
            </a:extLst>
          </p:cNvPr>
          <p:cNvSpPr/>
          <p:nvPr/>
        </p:nvSpPr>
        <p:spPr>
          <a:xfrm>
            <a:off x="223736" y="1659622"/>
            <a:ext cx="1108953" cy="276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3DB8D-3710-47D1-8F71-A00C7FBA13E9}"/>
              </a:ext>
            </a:extLst>
          </p:cNvPr>
          <p:cNvSpPr/>
          <p:nvPr/>
        </p:nvSpPr>
        <p:spPr>
          <a:xfrm>
            <a:off x="10000035" y="4834645"/>
            <a:ext cx="1906621" cy="223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97E4D-DB52-4595-982C-08A7BA20E05F}"/>
              </a:ext>
            </a:extLst>
          </p:cNvPr>
          <p:cNvSpPr txBox="1"/>
          <p:nvPr/>
        </p:nvSpPr>
        <p:spPr>
          <a:xfrm>
            <a:off x="5486399" y="2033081"/>
            <a:ext cx="287463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Pipeline level, update </a:t>
            </a:r>
            <a:r>
              <a:rPr lang="en-IN" sz="1400" b="1" dirty="0" err="1"/>
              <a:t>FileName</a:t>
            </a:r>
            <a:r>
              <a:rPr lang="en-IN" sz="1400" dirty="0"/>
              <a:t> path</a:t>
            </a:r>
          </a:p>
        </p:txBody>
      </p:sp>
    </p:spTree>
    <p:extLst>
      <p:ext uri="{BB962C8B-B14F-4D97-AF65-F5344CB8AC3E}">
        <p14:creationId xmlns:p14="http://schemas.microsoft.com/office/powerpoint/2010/main" val="215627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B3DD0-18B6-432E-AF5E-988CA81FC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" t="22411" r="82804" b="34447"/>
          <a:stretch/>
        </p:blipFill>
        <p:spPr>
          <a:xfrm>
            <a:off x="214011" y="165372"/>
            <a:ext cx="1595336" cy="33314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5A6231-67D0-4F10-BB26-CF646880DD30}"/>
              </a:ext>
            </a:extLst>
          </p:cNvPr>
          <p:cNvSpPr/>
          <p:nvPr/>
        </p:nvSpPr>
        <p:spPr>
          <a:xfrm>
            <a:off x="334757" y="1152964"/>
            <a:ext cx="881199" cy="2885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E394B-3E07-4075-95C8-A7B70B181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27" t="36716" r="10255" b="20142"/>
          <a:stretch/>
        </p:blipFill>
        <p:spPr>
          <a:xfrm>
            <a:off x="2066283" y="165372"/>
            <a:ext cx="5908323" cy="33314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038696-6E78-4E78-968C-3386A6F08319}"/>
              </a:ext>
            </a:extLst>
          </p:cNvPr>
          <p:cNvSpPr/>
          <p:nvPr/>
        </p:nvSpPr>
        <p:spPr>
          <a:xfrm>
            <a:off x="2490283" y="2875275"/>
            <a:ext cx="5398849" cy="1986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ECCAF-AFB4-4DD1-AD71-E44BF467D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6" t="18406" r="82869" b="40816"/>
          <a:stretch/>
        </p:blipFill>
        <p:spPr>
          <a:xfrm>
            <a:off x="214012" y="3575129"/>
            <a:ext cx="1595336" cy="31507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01DB7-5B0E-4747-9212-9ED64F483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56" t="30389" r="10537" b="55599"/>
          <a:stretch/>
        </p:blipFill>
        <p:spPr>
          <a:xfrm>
            <a:off x="2066281" y="3600935"/>
            <a:ext cx="5908323" cy="1089205"/>
          </a:xfrm>
          <a:prstGeom prst="rect">
            <a:avLst/>
          </a:prstGeom>
          <a:ln w="19050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880E20-A551-4372-A0F2-1DFF17287987}"/>
              </a:ext>
            </a:extLst>
          </p:cNvPr>
          <p:cNvSpPr/>
          <p:nvPr/>
        </p:nvSpPr>
        <p:spPr>
          <a:xfrm>
            <a:off x="2066281" y="3575129"/>
            <a:ext cx="5953328" cy="31507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D01F0E-85FA-40DB-AE07-BFC4BD371561}"/>
              </a:ext>
            </a:extLst>
          </p:cNvPr>
          <p:cNvSpPr/>
          <p:nvPr/>
        </p:nvSpPr>
        <p:spPr>
          <a:xfrm>
            <a:off x="334757" y="5150490"/>
            <a:ext cx="881199" cy="2885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D3F988-87AD-4C35-824E-4BF024B77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19" t="55603" r="10165" b="19433"/>
          <a:stretch/>
        </p:blipFill>
        <p:spPr>
          <a:xfrm>
            <a:off x="2095464" y="4803772"/>
            <a:ext cx="5879139" cy="18985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7BAC4F-0EE8-49A7-BCFA-A651A0AAE6A2}"/>
              </a:ext>
            </a:extLst>
          </p:cNvPr>
          <p:cNvSpPr/>
          <p:nvPr/>
        </p:nvSpPr>
        <p:spPr>
          <a:xfrm>
            <a:off x="2566027" y="6040877"/>
            <a:ext cx="5323106" cy="195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ACB2E-2EC0-461C-91E6-A499C83FF22E}"/>
              </a:ext>
            </a:extLst>
          </p:cNvPr>
          <p:cNvSpPr txBox="1"/>
          <p:nvPr/>
        </p:nvSpPr>
        <p:spPr>
          <a:xfrm>
            <a:off x="2256817" y="4426182"/>
            <a:ext cx="472539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Both Pipelines, </a:t>
            </a:r>
            <a:r>
              <a:rPr lang="en-IN" sz="1400" b="1" dirty="0"/>
              <a:t>Parameter (</a:t>
            </a:r>
            <a:r>
              <a:rPr lang="en-IN" sz="1400" b="1" dirty="0" err="1"/>
              <a:t>RootPath</a:t>
            </a:r>
            <a:r>
              <a:rPr lang="en-IN" sz="1400" b="1" dirty="0"/>
              <a:t>) </a:t>
            </a:r>
            <a:r>
              <a:rPr lang="en-IN" sz="1400" dirty="0"/>
              <a:t>&amp; Source path are same.</a:t>
            </a:r>
          </a:p>
        </p:txBody>
      </p:sp>
    </p:spTree>
    <p:extLst>
      <p:ext uri="{BB962C8B-B14F-4D97-AF65-F5344CB8AC3E}">
        <p14:creationId xmlns:p14="http://schemas.microsoft.com/office/powerpoint/2010/main" val="142689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CFD3E-FEF1-4555-BC2C-7F0695246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2" t="56312" r="10166" b="20142"/>
          <a:stretch/>
        </p:blipFill>
        <p:spPr>
          <a:xfrm>
            <a:off x="223735" y="184826"/>
            <a:ext cx="5690681" cy="17493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DC279B-8E01-4FCC-9AD8-0B3A35078F50}"/>
              </a:ext>
            </a:extLst>
          </p:cNvPr>
          <p:cNvSpPr/>
          <p:nvPr/>
        </p:nvSpPr>
        <p:spPr>
          <a:xfrm>
            <a:off x="256934" y="1279423"/>
            <a:ext cx="5657482" cy="2770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3B5B0-547C-4E1D-B11C-039BFD228169}"/>
              </a:ext>
            </a:extLst>
          </p:cNvPr>
          <p:cNvSpPr/>
          <p:nvPr/>
        </p:nvSpPr>
        <p:spPr>
          <a:xfrm>
            <a:off x="976782" y="593626"/>
            <a:ext cx="715832" cy="3888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884CA-9BF3-484B-8155-82576946E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2" t="56170" r="10343" b="19858"/>
          <a:stretch/>
        </p:blipFill>
        <p:spPr>
          <a:xfrm>
            <a:off x="223735" y="2140198"/>
            <a:ext cx="5657482" cy="17771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A1EEC5-C4E4-44C9-AF31-51AC51571DAD}"/>
              </a:ext>
            </a:extLst>
          </p:cNvPr>
          <p:cNvSpPr/>
          <p:nvPr/>
        </p:nvSpPr>
        <p:spPr>
          <a:xfrm>
            <a:off x="223735" y="3260624"/>
            <a:ext cx="5657482" cy="2770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E45648-3BE1-45DD-9536-0F582F2104F6}"/>
              </a:ext>
            </a:extLst>
          </p:cNvPr>
          <p:cNvSpPr/>
          <p:nvPr/>
        </p:nvSpPr>
        <p:spPr>
          <a:xfrm>
            <a:off x="943583" y="2535915"/>
            <a:ext cx="715832" cy="3888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90A20-1647-4FC3-9E44-FDFB092632C6}"/>
              </a:ext>
            </a:extLst>
          </p:cNvPr>
          <p:cNvSpPr txBox="1"/>
          <p:nvPr/>
        </p:nvSpPr>
        <p:spPr>
          <a:xfrm>
            <a:off x="1875669" y="2497134"/>
            <a:ext cx="343908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Both Pipelines, delete </a:t>
            </a:r>
            <a:r>
              <a:rPr lang="en-IN" sz="1400" b="1" dirty="0"/>
              <a:t>Parameter (</a:t>
            </a:r>
            <a:r>
              <a:rPr lang="en-IN" sz="1400" b="1" dirty="0" err="1"/>
              <a:t>RootPath</a:t>
            </a:r>
            <a:r>
              <a:rPr lang="en-IN" sz="1400" b="1" dirty="0"/>
              <a:t>)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57336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3F990-6663-458D-A6D4-22CC7995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8239" r="1074" b="10566"/>
          <a:stretch/>
        </p:blipFill>
        <p:spPr>
          <a:xfrm>
            <a:off x="210152" y="178952"/>
            <a:ext cx="11842417" cy="53579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9AC45F-219F-4024-85D1-44C38CF08013}"/>
              </a:ext>
            </a:extLst>
          </p:cNvPr>
          <p:cNvSpPr/>
          <p:nvPr/>
        </p:nvSpPr>
        <p:spPr>
          <a:xfrm>
            <a:off x="200424" y="1692613"/>
            <a:ext cx="373508" cy="3988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CE25B-587A-4CB8-9DD7-D5860F5A25F5}"/>
              </a:ext>
            </a:extLst>
          </p:cNvPr>
          <p:cNvSpPr/>
          <p:nvPr/>
        </p:nvSpPr>
        <p:spPr>
          <a:xfrm>
            <a:off x="573932" y="2808053"/>
            <a:ext cx="1896894" cy="2756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3CAAE-049E-4884-9D63-AFF4E0123CDA}"/>
              </a:ext>
            </a:extLst>
          </p:cNvPr>
          <p:cNvSpPr/>
          <p:nvPr/>
        </p:nvSpPr>
        <p:spPr>
          <a:xfrm>
            <a:off x="6835302" y="810641"/>
            <a:ext cx="1896894" cy="1913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ECE9C3-F820-4DF1-A0D2-76894D8C5593}"/>
              </a:ext>
            </a:extLst>
          </p:cNvPr>
          <p:cNvSpPr/>
          <p:nvPr/>
        </p:nvSpPr>
        <p:spPr>
          <a:xfrm>
            <a:off x="6835302" y="1861227"/>
            <a:ext cx="2649166" cy="1913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2EC99-C88A-45EF-93CF-1331B77B010A}"/>
              </a:ext>
            </a:extLst>
          </p:cNvPr>
          <p:cNvSpPr/>
          <p:nvPr/>
        </p:nvSpPr>
        <p:spPr>
          <a:xfrm>
            <a:off x="2642681" y="1124911"/>
            <a:ext cx="596630" cy="275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7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A83210-C256-4089-9F67-28C6BF54D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8" t="26099" r="6087" b="12624"/>
          <a:stretch/>
        </p:blipFill>
        <p:spPr>
          <a:xfrm>
            <a:off x="184825" y="154540"/>
            <a:ext cx="5739320" cy="42023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9DB10F-5611-482F-9B89-6FBB55DCFEB0}"/>
              </a:ext>
            </a:extLst>
          </p:cNvPr>
          <p:cNvSpPr/>
          <p:nvPr/>
        </p:nvSpPr>
        <p:spPr>
          <a:xfrm>
            <a:off x="2966935" y="3477640"/>
            <a:ext cx="2140085" cy="1702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2C1E74-7A47-4292-9C84-4A32FA275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94" t="18581" r="1212" b="10922"/>
          <a:stretch/>
        </p:blipFill>
        <p:spPr>
          <a:xfrm>
            <a:off x="6076544" y="145914"/>
            <a:ext cx="5733684" cy="57587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912F9A-9188-4897-A6F0-B08C9CCAAEB3}"/>
              </a:ext>
            </a:extLst>
          </p:cNvPr>
          <p:cNvSpPr/>
          <p:nvPr/>
        </p:nvSpPr>
        <p:spPr>
          <a:xfrm>
            <a:off x="6329464" y="5021095"/>
            <a:ext cx="723090" cy="2512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1EE31F-721A-4256-B95C-AF8B8BA5F831}"/>
              </a:ext>
            </a:extLst>
          </p:cNvPr>
          <p:cNvSpPr/>
          <p:nvPr/>
        </p:nvSpPr>
        <p:spPr>
          <a:xfrm>
            <a:off x="6212729" y="614464"/>
            <a:ext cx="2337884" cy="2512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E49202-EEEC-48DF-B201-FE176F9BA1DD}"/>
              </a:ext>
            </a:extLst>
          </p:cNvPr>
          <p:cNvSpPr/>
          <p:nvPr/>
        </p:nvSpPr>
        <p:spPr>
          <a:xfrm>
            <a:off x="175097" y="136186"/>
            <a:ext cx="11644859" cy="625488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AE6603-6C8F-4239-8C9D-3BBF84D47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08" t="48653" r="6138" b="24539"/>
          <a:stretch/>
        </p:blipFill>
        <p:spPr>
          <a:xfrm>
            <a:off x="184825" y="4552545"/>
            <a:ext cx="5733684" cy="18385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0C16066-B822-4C6D-87F2-BFB887444DAC}"/>
              </a:ext>
            </a:extLst>
          </p:cNvPr>
          <p:cNvSpPr/>
          <p:nvPr/>
        </p:nvSpPr>
        <p:spPr>
          <a:xfrm>
            <a:off x="1598578" y="5779041"/>
            <a:ext cx="3664086" cy="612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96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8C49E-D311-4608-B1AE-2CA032DB5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8" t="29646" r="5999" b="12340"/>
          <a:stretch/>
        </p:blipFill>
        <p:spPr>
          <a:xfrm>
            <a:off x="155642" y="155642"/>
            <a:ext cx="5749048" cy="39786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261AA7-AA60-4A74-B38C-14ED4E1C9C13}"/>
              </a:ext>
            </a:extLst>
          </p:cNvPr>
          <p:cNvSpPr/>
          <p:nvPr/>
        </p:nvSpPr>
        <p:spPr>
          <a:xfrm>
            <a:off x="145913" y="145915"/>
            <a:ext cx="11644859" cy="590043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E1A9C-BBEB-4E69-A9B4-CC74BADA6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71" t="18440" r="1655" b="10780"/>
          <a:stretch/>
        </p:blipFill>
        <p:spPr>
          <a:xfrm>
            <a:off x="6034634" y="155641"/>
            <a:ext cx="5749048" cy="58907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C2434-FA51-4080-9535-688F2F53B240}"/>
              </a:ext>
            </a:extLst>
          </p:cNvPr>
          <p:cNvSpPr/>
          <p:nvPr/>
        </p:nvSpPr>
        <p:spPr>
          <a:xfrm>
            <a:off x="6261368" y="5128100"/>
            <a:ext cx="723090" cy="2512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EEB9AC-C059-4F05-A3F4-372B8277C391}"/>
              </a:ext>
            </a:extLst>
          </p:cNvPr>
          <p:cNvSpPr/>
          <p:nvPr/>
        </p:nvSpPr>
        <p:spPr>
          <a:xfrm>
            <a:off x="6115449" y="643648"/>
            <a:ext cx="2337884" cy="2512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C964DE-359B-4B5A-921A-E5C85746D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20" t="56596" r="6087" b="17447"/>
          <a:stretch/>
        </p:blipFill>
        <p:spPr>
          <a:xfrm>
            <a:off x="152763" y="4266186"/>
            <a:ext cx="5749048" cy="17801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9CF9F3-8D3A-49C3-8FEA-FE422C7A5EE3}"/>
              </a:ext>
            </a:extLst>
          </p:cNvPr>
          <p:cNvSpPr/>
          <p:nvPr/>
        </p:nvSpPr>
        <p:spPr>
          <a:xfrm>
            <a:off x="1530484" y="5434316"/>
            <a:ext cx="3664086" cy="612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7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27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25</cp:revision>
  <dcterms:created xsi:type="dcterms:W3CDTF">2022-12-10T09:29:52Z</dcterms:created>
  <dcterms:modified xsi:type="dcterms:W3CDTF">2022-12-17T17:26:06Z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2022-12-10T09:29:55Z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0a370616-d798-4c98-94eb-7f41fa2f077b</vt:lpwstr>
  </property>
  <property fmtid="{D5CDD505-2E9C-101B-9397-08002B2CF9AE}" pid="8" name="MSIP_Label_19540963-e559-4020-8a90-fe8a502c2801_ContentBits">
    <vt:lpwstr>0</vt:lpwstr>
  </property>
</Properties>
</file>